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344816" cy="2880320"/>
          </a:xfrm>
        </p:spPr>
        <p:txBody>
          <a:bodyPr>
            <a:noAutofit/>
          </a:bodyPr>
          <a:lstStyle/>
          <a:p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Научные школы Вятского государственного гуманитарного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университета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: опыт разработки и реализации педагогических технологий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013176"/>
            <a:ext cx="5688632" cy="129614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Симонова Галина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pPr algn="r">
              <a:spcBef>
                <a:spcPts val="0"/>
              </a:spcBef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кафедрой педагогики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ВятГГУ,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педагогических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наук, г. Киров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040560" cy="122413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381642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" y="1988840"/>
            <a:ext cx="3101975" cy="453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60" y="1825029"/>
            <a:ext cx="31242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92" y="1628800"/>
            <a:ext cx="3160661" cy="43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040560" cy="122413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381642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78088" cy="44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4674"/>
            <a:ext cx="3384376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обложка_метод_пособие_Све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07973"/>
            <a:ext cx="3123777" cy="49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040560" cy="122413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3816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субъектно-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подхода: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школьника в образовательной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содействия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школьника в образовательной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школьника в образовательной деятельности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040560" cy="122413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640960" cy="4536504"/>
          </a:xfrm>
        </p:spPr>
        <p:txBody>
          <a:bodyPr>
            <a:noAutofit/>
          </a:bodyPr>
          <a:lstStyle/>
          <a:p>
            <a:pPr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Селиванова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О.Г. Дидактика личностно-ориентированного обучения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учебное пособие. Киров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Изд-во ВятГГУ, 2006.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Селиванова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Бешкарева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Спицына В.И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качеством образования школьников: личностно-ориентированный подход: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руководителей школ, учителей, классных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руководителей. Киров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Изд-во КИПК и ПРО, 2007.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Селиванова О.Г. Становление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школьника в личностно-ориентированном  обучении: монография. Арзамас – Саров, СГТ, 2008.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Селиванова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Коршунова О. В.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Дидактика сельской школы: концептуальные подходы, модели и технологии.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Радуга-ПРЕСС, 2014.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Селиванова О.Г. Дидактическое обеспечение становления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школьника. Учебное пособие.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«Старая Вятка».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6552728" cy="1944215"/>
          </a:xfrm>
        </p:spPr>
        <p:txBody>
          <a:bodyPr>
            <a:normAutofit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Научная школа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Профессионально-личностное становление педагога»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568952" cy="35283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Галицких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 О.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педагогических технологий гуманитарного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256584" cy="122413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6" cy="4752528"/>
          </a:xfrm>
        </p:spPr>
        <p:txBody>
          <a:bodyPr>
            <a:noAutofit/>
          </a:bodyPr>
          <a:lstStyle/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интегративных образовательных экспедиций;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читательских семинаров;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трехуровневого экзамена;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учебной конференции;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продвинутой лекции;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проведения мастер-классов;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рефлексивной деятельности;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публичных уроков словесности;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выбора афоризмов;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обобщения и систематизации знаний под названием «Список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256584" cy="122413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640960" cy="4752527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Галицких Е. О. От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сердца к сердцу: мастерские ценностных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ориентаций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СПб, 2003.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Галицких Е. О.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образовании как способ становления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толерантности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М, 2003.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Галицких Е. О. Педагогическая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«Список» - //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сегодня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завтра. 2015 № 6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25-28.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Галицких Е. О.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бесконечное познанье. Возьми свой посох и иди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!: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самопознания для педагогов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Новое образование. 2014.               №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8-16.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Галицких Е. О. Мастерская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жизнетворчества как технология интеграции обучения и воспитания в современном образовательном процессе // Современные технологии обучения и воспитания в образовательном процессе.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Чебоксары, 2014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Галицких Е. О.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руках учителя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Киров,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Галицких Е. О.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словесников: практики гуманитарного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Киров, 2015.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731649" cy="1296144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Традиции педагогического образования с 1914 года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96944" cy="4608512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1914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учительский институт 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1918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институт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1919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Вятский институт народного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1934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Кировский государственный педагогический институт им. В.И.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Ленина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1995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Вятский государственный педагогический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Вятский государственный гуманитарный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819537" cy="18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0649"/>
            <a:ext cx="5758408" cy="1584175"/>
          </a:xfrm>
        </p:spPr>
        <p:txBody>
          <a:bodyPr>
            <a:normAutofit/>
          </a:bodyPr>
          <a:lstStyle/>
          <a:p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Традиции педагогического образования с 1914 года</a:t>
            </a: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24936" cy="47525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педагогики является одной из старейших в университете. Она была основана в 1921 г. Ее первыми преподавателями были М.П.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Беклешов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А.К.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Волнин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А.В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Крассов, А.И. Логинов, А.Н. Луппов, В.Н. Нарышкин,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И.Е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Чемоданов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 вклад в становление кафедры и подготовку учительских кадров внесли в дальнейшем заведующие кафедрой профессор П.Н.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Шимбирев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профессор С.М.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Шабалов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доценты В.А. Петров, А.И. Огнев, Т.Б.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Храбрикова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профессор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Б.В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Леготин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профессор В.И. Косолапов, а также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И.И.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Моносзон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19537" cy="18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04665"/>
            <a:ext cx="6768752" cy="2160239"/>
          </a:xfrm>
        </p:spPr>
        <p:txBody>
          <a:bodyPr>
            <a:noAutofit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Научная школа «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Методологические подходы к обучению и воспитанию в сельской школе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595" y="3068960"/>
            <a:ext cx="7674253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Данюшенков В. С.,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Коршунова О. В., Селиванова О.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6624736" cy="208823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Концептуальные основания образовательных технологий связаны с использованием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идей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352928" cy="352839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tabLst>
                <a:tab pos="625475" algn="l"/>
              </a:tabLst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системно-целостного подхода; </a:t>
            </a:r>
          </a:p>
          <a:p>
            <a:pPr algn="l"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технологического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интегративно-дифференцированного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подходов; </a:t>
            </a:r>
          </a:p>
          <a:p>
            <a:pPr algn="l"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персонифицированного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субъектно-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подходов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48681"/>
            <a:ext cx="6190456" cy="93610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424936" cy="364996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системно-целостного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индивидуализированного обучения естественнонаучным дисциплинам;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дидактических игр с использованием самодельного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04665"/>
            <a:ext cx="5974432" cy="86409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920880" cy="4464496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интегративно-дифференцированного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подхода: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интегральная технология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обучения для сельской школы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уровнево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-стилевая технология в рамках модульного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040560" cy="122413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38164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Идеи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персонифицированного подхода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применительно к процессу обучения сельских школьников позволили: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формулировать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авторское определение персонифицированных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редложить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авторские технологии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целеобразования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азработать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применения метода морфологических матриц для проектирования технологий обучения одаренных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040560" cy="122413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381642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4" name="Picture 2" descr="C:\Users\Педагог\Desktop\t44MD8DoE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5286"/>
            <a:ext cx="1955017" cy="20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2060848"/>
            <a:ext cx="3292928" cy="45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32" y="1779598"/>
            <a:ext cx="317279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31" y="1340768"/>
            <a:ext cx="301456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406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Научные школы Вятского государственного гуманитарного университета: опыт разработки и реализации педагогических технологий</vt:lpstr>
      <vt:lpstr>Традиции педагогического образования с 1914 года</vt:lpstr>
      <vt:lpstr>Традиции педагогического образования с 1914 года</vt:lpstr>
      <vt:lpstr>Научная школа «Методологические подходы к обучению и воспитанию в сельской школе»</vt:lpstr>
      <vt:lpstr>Концептуальные основания образовательных технологий связаны с использованием идей </vt:lpstr>
      <vt:lpstr>Технологии</vt:lpstr>
      <vt:lpstr>Технологии</vt:lpstr>
      <vt:lpstr>Технологии</vt:lpstr>
      <vt:lpstr>Публикации</vt:lpstr>
      <vt:lpstr>Публикации</vt:lpstr>
      <vt:lpstr>Публикации</vt:lpstr>
      <vt:lpstr>Технологии</vt:lpstr>
      <vt:lpstr>Публикации</vt:lpstr>
      <vt:lpstr>Научная школа «Профессионально-личностное становление педагога»</vt:lpstr>
      <vt:lpstr>Технологии</vt:lpstr>
      <vt:lpstr>Публикации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школы Вятского государственного гуманитарного университета: опыт разработки и реализации педагогических технологий</dc:title>
  <dc:creator>Педагог</dc:creator>
  <cp:lastModifiedBy>Педагог</cp:lastModifiedBy>
  <cp:revision>12</cp:revision>
  <dcterms:created xsi:type="dcterms:W3CDTF">2015-09-23T05:20:35Z</dcterms:created>
  <dcterms:modified xsi:type="dcterms:W3CDTF">2015-09-23T10:53:51Z</dcterms:modified>
</cp:coreProperties>
</file>